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c49523c2b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c49523c2b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c49523c2b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c49523c2b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49523c2b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49523c2b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49523c2b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c49523c2b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49523c2b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c49523c2b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49523c2b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c49523c2b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c49523c2b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c49523c2b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49523c2b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c49523c2b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49523c2b8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49523c2b8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49523c2b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49523c2b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49523c2b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c49523c2b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e471e0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e471e0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49523c2b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49523c2b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c49523c2b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c49523c2b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49523c2b8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49523c2b8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c49523c2b8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c49523c2b8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49523c2b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c49523c2b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c49523c2b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c49523c2b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0GA2z2tC2RNYgo8Bmu_5qjmJ7cljOaIo/view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drive.google.com/file/d/1mHbmFdnhHGXNW2_F6q18BGWzOnZJuL3E/view" TargetMode="External"/><Relationship Id="rId6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zK6DSPY9gGQZ2qq6I4u9Q3nAV70XrJzi/view" TargetMode="External"/><Relationship Id="rId4" Type="http://schemas.openxmlformats.org/officeDocument/2006/relationships/image" Target="../media/image22.jp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QDMAtRKnHv4fAwJqy3X5l35gWnjscChn/view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drive.google.com/file/d/1exXx71nnlYAoIHXj-6LiwkW6wveWgWus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kL8r7dFa7MV2vV53rmWLoommD-zPYIJv/view" TargetMode="External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WK7D7_xU8g750Dsihqc1vxDOteyIrF3u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gikWEz-cvDuQ8_LUVPgpc8SaTL4GZiOV/view" TargetMode="External"/><Relationship Id="rId4" Type="http://schemas.openxmlformats.org/officeDocument/2006/relationships/image" Target="../media/image17.jpg"/><Relationship Id="rId5" Type="http://schemas.openxmlformats.org/officeDocument/2006/relationships/hyperlink" Target="http://drive.google.com/file/d/1HT5KVsDCv-Z5N4z9QnOM58wVk1SOw9AO/view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計算機圖學期末專題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311551144王昇暉 311605024劉佳勳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人物移動 &amp; 碰撞偵測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00" y="1307850"/>
            <a:ext cx="647140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297500" y="981650"/>
            <a:ext cx="15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鍵盤X、Z軸移動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人物移動 &amp; 碰撞偵測</a:t>
            </a:r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000" y="1307850"/>
            <a:ext cx="6158008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1493000" y="9769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X、Z軸碰撞偵測以及移動效果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人物移動 &amp; 碰撞偵測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25" y="1263450"/>
            <a:ext cx="4237019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2232025" y="969500"/>
            <a:ext cx="25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軸碰撞偵測以及移動效果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人物移動 &amp; 碰撞偵測</a:t>
            </a:r>
            <a:endParaRPr/>
          </a:p>
        </p:txBody>
      </p:sp>
      <p:pic>
        <p:nvPicPr>
          <p:cNvPr id="228" name="Google Shape;228;p25" title="地形高度偵測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25" y="2215125"/>
            <a:ext cx="4016099" cy="22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 title="地形高度偵測1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275" y="2215125"/>
            <a:ext cx="4016099" cy="22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1572075" y="1761375"/>
            <a:ext cx="15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X、Z軸地形偵測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6058425" y="1761375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Y軸地形偵測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視角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00" y="2519150"/>
            <a:ext cx="4065719" cy="227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01" y="2519150"/>
            <a:ext cx="4030550" cy="227897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/>
        </p:nvSpPr>
        <p:spPr>
          <a:xfrm>
            <a:off x="1265500" y="999075"/>
            <a:ext cx="65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當玩家按下案鍵L時可以切換遊玩視角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79800" y="1827975"/>
            <a:ext cx="39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鎖定遊玩視角視角時玩家會相機會對準人物並尾隨，按下W可以拉近，按下A可以拉遠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4649375" y="1827975"/>
            <a:ext cx="39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上帝視角可以使用滑鼠及WASD操控相機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光影</a:t>
            </a:r>
            <a:endParaRPr/>
          </a:p>
        </p:txBody>
      </p:sp>
      <p:pic>
        <p:nvPicPr>
          <p:cNvPr id="247" name="Google Shape;247;p27" title="光影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300" y="1921325"/>
            <a:ext cx="5667402" cy="31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2599650" y="1521125"/>
            <a:ext cx="40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實作平行光源移動，模擬日出日落的光影的變化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475" y="809175"/>
            <a:ext cx="5037044" cy="7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場景效果</a:t>
            </a:r>
            <a:endParaRPr/>
          </a:p>
        </p:txBody>
      </p:sp>
      <p:pic>
        <p:nvPicPr>
          <p:cNvPr id="255" name="Google Shape;255;p28" title="墜落效果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38" y="2525925"/>
            <a:ext cx="4548176" cy="255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 title="高速模糊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200" y="2525925"/>
            <a:ext cx="3411150" cy="25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2141338" y="2125725"/>
            <a:ext cx="9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墜落場景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502475" y="2125725"/>
            <a:ext cx="104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高速場景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5237" y="760050"/>
            <a:ext cx="4303426" cy="1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材質特性</a:t>
            </a:r>
            <a:endParaRPr/>
          </a:p>
        </p:txBody>
      </p:sp>
      <p:pic>
        <p:nvPicPr>
          <p:cNvPr id="265" name="Google Shape;265;p29" title="材質特性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463" y="1460250"/>
            <a:ext cx="6277066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2499750" y="1060050"/>
            <a:ext cx="43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在冰面會有摩擦力小，物體的慣性產生打滑的效果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參數控制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325" y="1001425"/>
            <a:ext cx="2253069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219" y="1001425"/>
            <a:ext cx="272322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</a:t>
            </a:r>
            <a:endParaRPr/>
          </a:p>
        </p:txBody>
      </p:sp>
      <p:pic>
        <p:nvPicPr>
          <p:cNvPr id="279" name="Google Shape;279;p31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400" y="1038400"/>
            <a:ext cx="5279725" cy="3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遊戲介紹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開發環境 : Vistudio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開發語言 : Open GL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遊戲內容 : 玩家需要從地圖的起點通過層層關卡移動至指定的終點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(1)路途中會有不同的地形若不慎掉落則玩家會回到起始點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(2)每段路都會貼不同的材質並且擁有不同的特性ex:冰面會滑動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(3)地圖可能會有遮擋物玩家必須旋轉視角來完成任務，操縱方向會因視角改變而不同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  (4)地圖的光源會隨時間有所變化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遊戲場景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開發環境 : Vistudio 2019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開發語言 : Open GL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遊戲內容 : 玩家需要從地圖的起點通過層層關卡移動至指定的終點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(1)路途中會有不同的地形若不慎掉落則玩家會回到起始點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(2)每段路都會貼不同的材質並且擁有不同的特性ex:冰面會滑動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(3)地圖可能會有遮擋物玩家必須旋轉視角來完成任務，操縱方向會因視角改變而不同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  (4)地圖的光源會隨時間有所變化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19613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遊戲場景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87" y="1866787"/>
            <a:ext cx="4711032" cy="311313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3392251" y="1866787"/>
            <a:ext cx="26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→ 讀取bmp檔案的RGB為地圖資料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219533" y="1846069"/>
            <a:ext cx="2240100" cy="42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5963525" y="2641100"/>
            <a:ext cx="279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R: </a:t>
            </a: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地圖的height map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G: 地形的材質特性 (草地或冰地)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B: 道具種類 (終點旗)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1483521" y="3035017"/>
            <a:ext cx="4255200" cy="32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1219525" y="1307850"/>
            <a:ext cx="70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➢"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玩家可以自行繪製BMP來產生對應的遊完地圖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客製化地圖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36122" t="20356"/>
          <a:stretch/>
        </p:blipFill>
        <p:spPr>
          <a:xfrm>
            <a:off x="3739975" y="1113175"/>
            <a:ext cx="5207875" cy="366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75" y="1720063"/>
            <a:ext cx="2465900" cy="24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713" y="2587025"/>
            <a:ext cx="683525" cy="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客製化地圖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75" y="1345750"/>
            <a:ext cx="5234799" cy="294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5" y="1890675"/>
            <a:ext cx="2797425" cy="18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337" y="2459450"/>
            <a:ext cx="683525" cy="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客製化地圖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5" y="2068965"/>
            <a:ext cx="2171901" cy="205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725" y="1544851"/>
            <a:ext cx="5543724" cy="30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4288" y="2734713"/>
            <a:ext cx="683525" cy="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00" y="1218449"/>
            <a:ext cx="8336401" cy="174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272" y="3042025"/>
            <a:ext cx="4717450" cy="21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 txBox="1"/>
          <p:nvPr/>
        </p:nvSpPr>
        <p:spPr>
          <a:xfrm>
            <a:off x="4294976" y="3042037"/>
            <a:ext cx="26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→ </a:t>
            </a:r>
            <a:r>
              <a:rPr lang="zh-TW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人物移動的object file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2213275" y="3042032"/>
            <a:ext cx="2157900" cy="91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79325" y="421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人物</a:t>
            </a:r>
            <a:endParaRPr/>
          </a:p>
        </p:txBody>
      </p:sp>
      <p:pic>
        <p:nvPicPr>
          <p:cNvPr id="197" name="Google Shape;197;p21" title="人物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625" y="2205450"/>
            <a:ext cx="4816915" cy="27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 title="恐龍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400" y="2205450"/>
            <a:ext cx="3612650" cy="270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" name="Google Shape;199;p21"/>
          <p:cNvSpPr txBox="1"/>
          <p:nvPr/>
        </p:nvSpPr>
        <p:spPr>
          <a:xfrm>
            <a:off x="836275" y="1444150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216425" y="1250725"/>
            <a:ext cx="361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GLB文件是以圖形語言傳輸格式（glTF）保存的3D模型，它以二進位格式存儲有關3D模型的信息，包括節點層級、攝像機、材質、動畫和網格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4114800" y="1250725"/>
            <a:ext cx="29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轉成Obj檔讀入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